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be6d6ae8e3da4009"/>
    <p:sldMasterId id="2147483657" r:id="Rf4b14800960c45fe"/>
  </p:sldMasterIdLst>
  <p:sldIdLst>
    <p:sldId id="287" r:id="R5539740f9d3a46d2"/>
    <p:sldId id="288" r:id="R7ce092a3f95e48cb"/>
    <p:sldId id="289" r:id="R18b108d158d24e45"/>
    <p:sldId id="290" r:id="R2ce5569f34c6438c"/>
    <p:sldId id="291" r:id="Refeaae3067794518"/>
    <p:sldId id="292" r:id="R55d8aeaea5d34e60"/>
    <p:sldId id="293" r:id="Rd7ded375830e4c93"/>
    <p:sldId id="294" r:id="Rf45146c33040440f"/>
    <p:sldId id="295" r:id="R30cadfa092d048ed"/>
    <p:sldId id="296" r:id="Rc762658438fa406e"/>
    <p:sldId id="297" r:id="Rffe3150618944adb"/>
    <p:sldId id="298" r:id="Re5097c405b724977"/>
    <p:sldId id="299" r:id="R851aca28c3974c0c"/>
    <p:sldId id="300" r:id="R8e85d6584d354732"/>
    <p:sldId id="301" r:id="Rfc1e16efbf984c41"/>
    <p:sldId id="302" r:id="R98d1a812638c4a6c"/>
    <p:sldId id="303" r:id="Rda809f0d41f74f42"/>
    <p:sldId id="304" r:id="R38bdad5ce3864fb4"/>
    <p:sldId id="305" r:id="Rf837303a701b432d"/>
    <p:sldId id="306" r:id="R8f1858e0781d44b0"/>
    <p:sldId id="307" r:id="Rd5dd840148c44319"/>
    <p:sldId id="308" r:id="Rff0de82bc6954d53"/>
    <p:sldId id="309" r:id="R897d99fffd13458b"/>
    <p:sldId id="310" r:id="R81d5b7aee4164c30"/>
    <p:sldId id="311" r:id="Rfe1e7ebd70d94dae"/>
    <p:sldId id="312" r:id="Rb121e6788d5b42d1"/>
    <p:sldId id="313" r:id="R6dee6a54a778439e"/>
    <p:sldId id="314" r:id="R071cc9ffbb2146aa"/>
    <p:sldId id="315" r:id="R7a3524ea4b2f4149"/>
    <p:sldId id="316" r:id="Rd84db5a610ef4dd0"/>
    <p:sldId id="317" r:id="R27e57a7740da46c2"/>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5539740f9d3a46d2" Type="http://schemas.openxmlformats.org/officeDocument/2006/relationships/slide" Target="/ppt/slides/slide20.xml"/><Relationship Id="R2ce5569f34c6438c" Type="http://schemas.openxmlformats.org/officeDocument/2006/relationships/slide" Target="/ppt/slides/slide23.xml"/><Relationship Id="Rd7ded375830e4c93" Type="http://schemas.openxmlformats.org/officeDocument/2006/relationships/slide" Target="/ppt/slides/slide26.xml"/><Relationship Id="Rf45146c33040440f" Type="http://schemas.openxmlformats.org/officeDocument/2006/relationships/slide" Target="/ppt/slides/slide27.xml"/><Relationship Id="R851aca28c3974c0c" Type="http://schemas.openxmlformats.org/officeDocument/2006/relationships/slide" Target="/ppt/slides/slide2c.xml"/><Relationship Id="R7ce092a3f95e48cb" Type="http://schemas.openxmlformats.org/officeDocument/2006/relationships/slide" Target="/ppt/slides/slide21.xml"/><Relationship Id="Rec0f3e44e54842c7" Type="http://schemas.openxmlformats.org/officeDocument/2006/relationships/tableStyles" Target="/ppt/tableStyles.xml"/><Relationship Id="Rffe3150618944adb" Type="http://schemas.openxmlformats.org/officeDocument/2006/relationships/slide" Target="/ppt/slides/slide2a.xml"/><Relationship Id="Rfc1e16efbf984c41" Type="http://schemas.openxmlformats.org/officeDocument/2006/relationships/slide" Target="/ppt/slides/slide2e.xml"/><Relationship Id="R81d5b7aee4164c30" Type="http://schemas.openxmlformats.org/officeDocument/2006/relationships/slide" Target="/ppt/slides/slide37.xml"/><Relationship Id="R27e57a7740da46c2" Type="http://schemas.openxmlformats.org/officeDocument/2006/relationships/slide" Target="/ppt/slides/slide3e.xml"/><Relationship Id="Rbe6d6ae8e3da4009" Type="http://schemas.openxmlformats.org/officeDocument/2006/relationships/slideMaster" Target="/ppt/slideMasters/slideMaster2.xml"/><Relationship Id="Rf4b14800960c45fe" Type="http://schemas.openxmlformats.org/officeDocument/2006/relationships/slideMaster" Target="/ppt/slideMasters/slideMaster3.xml"/><Relationship Id="Refeaae3067794518" Type="http://schemas.openxmlformats.org/officeDocument/2006/relationships/slide" Target="/ppt/slides/slide24.xml"/><Relationship Id="R30cadfa092d048ed" Type="http://schemas.openxmlformats.org/officeDocument/2006/relationships/slide" Target="/ppt/slides/slide28.xml"/><Relationship Id="Rda809f0d41f74f42" Type="http://schemas.openxmlformats.org/officeDocument/2006/relationships/slide" Target="/ppt/slides/slide30.xml"/><Relationship Id="R7a3524ea4b2f4149" Type="http://schemas.openxmlformats.org/officeDocument/2006/relationships/slide" Target="/ppt/slides/slide3c.xml"/><Relationship Id="rId7" Type="http://schemas.openxmlformats.org/officeDocument/2006/relationships/customXml" Target="../customXml/item2.xml"/><Relationship Id="rId1" Type="http://schemas.openxmlformats.org/officeDocument/2006/relationships/slideMaster" Target="slideMasters/slideMaster1.xml"/><Relationship Id="Rc762658438fa406e" Type="http://schemas.openxmlformats.org/officeDocument/2006/relationships/slide" Target="/ppt/slides/slide29.xml"/><Relationship Id="R98d1a812638c4a6c" Type="http://schemas.openxmlformats.org/officeDocument/2006/relationships/slide" Target="/ppt/slides/slide2f.xml"/><Relationship Id="R38bdad5ce3864fb4" Type="http://schemas.openxmlformats.org/officeDocument/2006/relationships/slide" Target="/ppt/slides/slide31.xml"/><Relationship Id="R8f1858e0781d44b0" Type="http://schemas.openxmlformats.org/officeDocument/2006/relationships/slide" Target="/ppt/slides/slide33.xml"/><Relationship Id="R6dee6a54a778439e" Type="http://schemas.openxmlformats.org/officeDocument/2006/relationships/slide" Target="/ppt/slides/slide3a.xml"/><Relationship Id="rId6" Type="http://schemas.openxmlformats.org/officeDocument/2006/relationships/customXml" Target="../customXml/item1.xml"/><Relationship Id="rId5" Type="http://schemas.openxmlformats.org/officeDocument/2006/relationships/theme" Target="theme/theme1.xml"/><Relationship Id="R18b108d158d24e45" Type="http://schemas.openxmlformats.org/officeDocument/2006/relationships/slide" Target="/ppt/slides/slide22.xml"/><Relationship Id="Re5097c405b724977" Type="http://schemas.openxmlformats.org/officeDocument/2006/relationships/slide" Target="/ppt/slides/slide2b.xml"/><Relationship Id="R897d99fffd13458b" Type="http://schemas.openxmlformats.org/officeDocument/2006/relationships/slide" Target="/ppt/slides/slide36.xml"/><Relationship Id="Rf837303a701b432d" Type="http://schemas.openxmlformats.org/officeDocument/2006/relationships/slide" Target="/ppt/slides/slide32.xml"/><Relationship Id="Rb121e6788d5b42d1" Type="http://schemas.openxmlformats.org/officeDocument/2006/relationships/slide" Target="/ppt/slides/slide39.xml"/><Relationship Id="R55d8aeaea5d34e60" Type="http://schemas.openxmlformats.org/officeDocument/2006/relationships/slide" Target="/ppt/slides/slide25.xml"/><Relationship Id="R8e85d6584d354732" Type="http://schemas.openxmlformats.org/officeDocument/2006/relationships/slide" Target="/ppt/slides/slide2d.xml"/><Relationship Id="Rff0de82bc6954d53" Type="http://schemas.openxmlformats.org/officeDocument/2006/relationships/slide" Target="/ppt/slides/slide35.xml"/><Relationship Id="R071cc9ffbb2146aa" Type="http://schemas.openxmlformats.org/officeDocument/2006/relationships/slide" Target="/ppt/slides/slide3b.xml"/><Relationship Id="rId8" Type="http://schemas.openxmlformats.org/officeDocument/2006/relationships/customXml" Target="../customXml/item3.xml"/><Relationship Id="Rd5dd840148c44319" Type="http://schemas.openxmlformats.org/officeDocument/2006/relationships/slide" Target="/ppt/slides/slide34.xml"/><Relationship Id="Rfe1e7ebd70d94dae" Type="http://schemas.openxmlformats.org/officeDocument/2006/relationships/slide" Target="/ppt/slides/slide38.xml"/><Relationship Id="Rd84db5a610ef4dd0" Type="http://schemas.openxmlformats.org/officeDocument/2006/relationships/slide" Target="/ppt/slides/slide3d.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0f30ae94b3624bef" /><Relationship Type="http://schemas.openxmlformats.org/officeDocument/2006/relationships/image" Target="/ppt/media/image2.bin" Id="Re9f29d1b108c4940" /><Relationship Type="http://schemas.openxmlformats.org/officeDocument/2006/relationships/slideMaster" Target="/ppt/slideMasters/slideMaster2.xml" Id="Rd6c9c9d0541545c1" /></Relationships>
</file>

<file path=ppt/slideLayouts/_rels/slideLayout3.xml.rels>&#65279;<?xml version="1.0" encoding="utf-8"?><Relationships xmlns="http://schemas.openxmlformats.org/package/2006/relationships"><Relationship Type="http://schemas.openxmlformats.org/officeDocument/2006/relationships/image" Target="/ppt/media/image3.bin" Id="Rfa86267579af4bad" /><Relationship Type="http://schemas.openxmlformats.org/officeDocument/2006/relationships/image" Target="/ppt/media/image4.bin" Id="R893aef2c934f40b0" /><Relationship Type="http://schemas.openxmlformats.org/officeDocument/2006/relationships/slideMaster" Target="/ppt/slideMasters/slideMaster2.xml" Id="R152c88876e4d4938" /></Relationships>
</file>

<file path=ppt/slideLayouts/_rels/slideLayout4.xml.rels>&#65279;<?xml version="1.0" encoding="utf-8"?><Relationships xmlns="http://schemas.openxmlformats.org/package/2006/relationships"><Relationship Type="http://schemas.openxmlformats.org/officeDocument/2006/relationships/image" Target="/ppt/media/image5.bin" Id="R31355f004bd44250" /><Relationship Type="http://schemas.openxmlformats.org/officeDocument/2006/relationships/image" Target="/ppt/media/image2.bin" Id="R7e88eadbde44436c" /><Relationship Type="http://schemas.openxmlformats.org/officeDocument/2006/relationships/slideMaster" Target="/ppt/slideMasters/slideMaster2.xml" Id="Rd5aff3223cb648c9" /></Relationships>
</file>

<file path=ppt/slideLayouts/_rels/slideLayout5.xml.rels>&#65279;<?xml version="1.0" encoding="utf-8"?><Relationships xmlns="http://schemas.openxmlformats.org/package/2006/relationships"><Relationship Type="http://schemas.openxmlformats.org/officeDocument/2006/relationships/image" Target="/ppt/media/image6.bin" Id="R681b56a91a6b4100" /><Relationship Type="http://schemas.openxmlformats.org/officeDocument/2006/relationships/image" Target="/ppt/media/image2.bin" Id="R5cc55ccaa0bf4320" /><Relationship Type="http://schemas.openxmlformats.org/officeDocument/2006/relationships/slideMaster" Target="/ppt/slideMasters/slideMaster2.xml" Id="R1cc759269f3f420c" /></Relationships>
</file>

<file path=ppt/slideLayouts/_rels/slideLayout6.xml.rels>&#65279;<?xml version="1.0" encoding="utf-8"?><Relationships xmlns="http://schemas.openxmlformats.org/package/2006/relationships"><Relationship Type="http://schemas.openxmlformats.org/officeDocument/2006/relationships/image" Target="/ppt/media/image7.bin" Id="R974e167163c0483a" /><Relationship Type="http://schemas.openxmlformats.org/officeDocument/2006/relationships/image" Target="/ppt/media/image4.bin" Id="R2d269fa726c04d63" /><Relationship Type="http://schemas.openxmlformats.org/officeDocument/2006/relationships/slideMaster" Target="/ppt/slideMasters/slideMaster2.xml" Id="Rd253168e129b43b5" /></Relationships>
</file>

<file path=ppt/slideLayouts/_rels/slideLayout7.xml.rels>&#65279;<?xml version="1.0" encoding="utf-8"?><Relationships xmlns="http://schemas.openxmlformats.org/package/2006/relationships"><Relationship Type="http://schemas.openxmlformats.org/officeDocument/2006/relationships/image" Target="/ppt/media/image8.bin" Id="R99a43ebd82a64b9e" /><Relationship Type="http://schemas.openxmlformats.org/officeDocument/2006/relationships/image" Target="/ppt/media/image4.bin" Id="R454f80ab9cb24ef1" /><Relationship Type="http://schemas.openxmlformats.org/officeDocument/2006/relationships/slideMaster" Target="/ppt/slideMasters/slideMaster2.xml" Id="Rf2de6cf21d6e48c9" /></Relationships>
</file>

<file path=ppt/slideLayouts/_rels/slideLayout8.xml.rels>&#65279;<?xml version="1.0" encoding="utf-8"?><Relationships xmlns="http://schemas.openxmlformats.org/package/2006/relationships"><Relationship Type="http://schemas.openxmlformats.org/officeDocument/2006/relationships/image" Target="/ppt/media/imagea.bin" Id="R85df1cfa69c04f90" /><Relationship Type="http://schemas.openxmlformats.org/officeDocument/2006/relationships/image" Target="/ppt/media/imageb.bin" Id="R17558127199e494f" /><Relationship Type="http://schemas.openxmlformats.org/officeDocument/2006/relationships/slideMaster" Target="/ppt/slideMasters/slideMaster3.xml" Id="Rc6d60af9d7624fbb"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d05cff2170394751"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c723cc9d8bcd438d"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5cb9098615a74a9f"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3a28ae98e71a4f5e"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e9c1adc60b3446f4"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a7f25aec65594470"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bd0da83cb84d42af"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0f30ae94b3624bef">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e9f29d1b108c4940">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fa86267579af4bad">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893aef2c934f40b0">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31355f004bd4425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7e88eadbde44436c">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681b56a91a6b410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5cc55ccaa0bf4320">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974e167163c0483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2d269fa726c04d63">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99a43ebd82a64b9e">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454f80ab9cb24ef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85df1cfa69c04f90">
            <a:extLst>
              <a:ext uri="{96DAC541-7B7A-43D3-8B79-37D633B846F1}">
                <asvg:svgBlip xmlns:asvg="http://schemas.microsoft.com/office/drawing/2016/SVG/main" r:embed="R17558127199e494f"/>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50d906f71d3f4691" /><Relationship Type="http://schemas.openxmlformats.org/officeDocument/2006/relationships/slideLayout" Target="/ppt/slideLayouts/slideLayout2.xml" Id="R871c8a1afd564c37" /><Relationship Type="http://schemas.openxmlformats.org/officeDocument/2006/relationships/slideLayout" Target="/ppt/slideLayouts/slideLayout3.xml" Id="Ra92899632c134aec" /><Relationship Type="http://schemas.openxmlformats.org/officeDocument/2006/relationships/slideLayout" Target="/ppt/slideLayouts/slideLayout4.xml" Id="R3e9e8a161ee64a03" /><Relationship Type="http://schemas.openxmlformats.org/officeDocument/2006/relationships/slideLayout" Target="/ppt/slideLayouts/slideLayout5.xml" Id="Rf567ed84341247b9" /><Relationship Type="http://schemas.openxmlformats.org/officeDocument/2006/relationships/slideLayout" Target="/ppt/slideLayouts/slideLayout6.xml" Id="R331307eb92834eb6" /><Relationship Type="http://schemas.openxmlformats.org/officeDocument/2006/relationships/slideLayout" Target="/ppt/slideLayouts/slideLayout7.xml" Id="Rb71d715ff95543f2"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bbf5788a74914aa9" /><Relationship Type="http://schemas.openxmlformats.org/officeDocument/2006/relationships/slideLayout" Target="/ppt/slideLayouts/slideLayout8.xml" Id="R3d19d22a5700456c" /><Relationship Type="http://schemas.openxmlformats.org/officeDocument/2006/relationships/slideLayout" Target="/ppt/slideLayouts/slideLayout9.xml" Id="R5d293140cd624553" /><Relationship Type="http://schemas.openxmlformats.org/officeDocument/2006/relationships/slideLayout" Target="/ppt/slideLayouts/slideLayouta.xml" Id="R263a2a7501314d30" /><Relationship Type="http://schemas.openxmlformats.org/officeDocument/2006/relationships/slideLayout" Target="/ppt/slideLayouts/slideLayoutb.xml" Id="Rf4de928c21f04fb7" /><Relationship Type="http://schemas.openxmlformats.org/officeDocument/2006/relationships/slideLayout" Target="/ppt/slideLayouts/slideLayoutc.xml" Id="R933f93dc4f0e4323" /><Relationship Type="http://schemas.openxmlformats.org/officeDocument/2006/relationships/slideLayout" Target="/ppt/slideLayouts/slideLayoutd.xml" Id="Rbe022933f604444b" /><Relationship Type="http://schemas.openxmlformats.org/officeDocument/2006/relationships/slideLayout" Target="/ppt/slideLayouts/slideLayoute.xml" Id="R65c6dea1ff984720" /><Relationship Type="http://schemas.openxmlformats.org/officeDocument/2006/relationships/slideLayout" Target="/ppt/slideLayouts/slideLayoutf.xml" Id="Rb94b95d446e147fa" /><Relationship Type="http://schemas.openxmlformats.org/officeDocument/2006/relationships/image" Target="/ppt/media/image2.bin" Id="R0b83ff47a38b429f"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3e9e8a161ee64a03"/>
    <p:sldLayoutId id="2147483652" r:id="Ra92899632c134aec"/>
    <p:sldLayoutId id="2147483651" r:id="R871c8a1afd564c37"/>
    <p:sldLayoutId id="2147483656" r:id="Rb71d715ff95543f2"/>
    <p:sldLayoutId id="2147483655" r:id="R331307eb92834eb6"/>
    <p:sldLayoutId id="2147483654" r:id="Rf567ed84341247b9"/>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0b83ff47a38b429f">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933f93dc4f0e4323"/>
    <p:sldLayoutId id="2147483661" r:id="Rf4de928c21f04fb7"/>
    <p:sldLayoutId id="2147483659" r:id="R5d293140cd624553"/>
    <p:sldLayoutId id="2147483665" r:id="Rb94b95d446e147fa"/>
    <p:sldLayoutId id="2147483664" r:id="R65c6dea1ff984720"/>
    <p:sldLayoutId id="2147483663" r:id="Rbe022933f604444b"/>
    <p:sldLayoutId id="2147483660" r:id="R263a2a7501314d30"/>
    <p:sldLayoutId id="2147483658" r:id="R3d19d22a5700456c"/>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3ecb270011dd4ba5" /><Relationship Type="http://schemas.openxmlformats.org/officeDocument/2006/relationships/slideLayout" Target="/ppt/slideLayouts/slideLayout3.xml" Id="Rffb31b12ccf344c8" /></Relationships>
</file>

<file path=ppt/slides/_rels/slide21.xml.rels>&#65279;<?xml version="1.0" encoding="utf-8"?><Relationships xmlns="http://schemas.openxmlformats.org/package/2006/relationships"><Relationship Type="http://schemas.openxmlformats.org/officeDocument/2006/relationships/image" Target="/ppt/media/imagec.bin" Id="Rf6bcefbb44574bd2" /><Relationship Type="http://schemas.openxmlformats.org/officeDocument/2006/relationships/slideLayout" Target="/ppt/slideLayouts/slideLayoutc.xml" Id="Rf75d6c77d20541a4" /></Relationships>
</file>

<file path=ppt/slides/_rels/slide22.xml.rels>&#65279;<?xml version="1.0" encoding="utf-8"?><Relationships xmlns="http://schemas.openxmlformats.org/package/2006/relationships"><Relationship Type="http://schemas.openxmlformats.org/officeDocument/2006/relationships/image" Target="/ppt/media/imagec.bin" Id="R9479805787234b20" /><Relationship Type="http://schemas.openxmlformats.org/officeDocument/2006/relationships/slideLayout" Target="/ppt/slideLayouts/slideLayoutc.xml" Id="R0a4f1333dfcb41a9" /></Relationships>
</file>

<file path=ppt/slides/_rels/slide23.xml.rels>&#65279;<?xml version="1.0" encoding="utf-8"?><Relationships xmlns="http://schemas.openxmlformats.org/package/2006/relationships"><Relationship Type="http://schemas.openxmlformats.org/officeDocument/2006/relationships/image" Target="/ppt/media/imagec.bin" Id="R666d459b3b544193" /><Relationship Type="http://schemas.openxmlformats.org/officeDocument/2006/relationships/slideLayout" Target="/ppt/slideLayouts/slideLayoutc.xml" Id="R9e659cb9d24543a2" /><Relationship Type="http://schemas.openxmlformats.org/officeDocument/2006/relationships/chart" Target="/ppt/slides/charts/chart32.xml" Id="Rb1cd270021e04732" /><Relationship Type="http://schemas.openxmlformats.org/officeDocument/2006/relationships/chart" Target="/ppt/slides/charts/chart33.xml" Id="R71dfb9c4a04b4e98" /><Relationship Type="http://schemas.openxmlformats.org/officeDocument/2006/relationships/chart" Target="/ppt/slides/charts/chart34.xml" Id="Rf23104001f5f42b0" /></Relationships>
</file>

<file path=ppt/slides/_rels/slide24.xml.rels>&#65279;<?xml version="1.0" encoding="utf-8"?><Relationships xmlns="http://schemas.openxmlformats.org/package/2006/relationships"><Relationship Type="http://schemas.openxmlformats.org/officeDocument/2006/relationships/image" Target="/ppt/media/imagec.bin" Id="Ra2a947f780fe4b59" /><Relationship Type="http://schemas.openxmlformats.org/officeDocument/2006/relationships/slideLayout" Target="/ppt/slideLayouts/slideLayoutc.xml" Id="Rac3a3432c29348fe" /><Relationship Type="http://schemas.openxmlformats.org/officeDocument/2006/relationships/chart" Target="/ppt/slides/charts/chart35.xml" Id="R5f897f35df8944af" /></Relationships>
</file>

<file path=ppt/slides/_rels/slide25.xml.rels>&#65279;<?xml version="1.0" encoding="utf-8"?><Relationships xmlns="http://schemas.openxmlformats.org/package/2006/relationships"><Relationship Type="http://schemas.openxmlformats.org/officeDocument/2006/relationships/image" Target="/ppt/media/imagec.bin" Id="R6626864bbb04416d" /><Relationship Type="http://schemas.openxmlformats.org/officeDocument/2006/relationships/slideLayout" Target="/ppt/slideLayouts/slideLayoutc.xml" Id="R3521ae81dedb4185" /><Relationship Type="http://schemas.openxmlformats.org/officeDocument/2006/relationships/chart" Target="/ppt/slides/charts/chart36.xml" Id="R35eda3e2075844fc" /><Relationship Type="http://schemas.openxmlformats.org/officeDocument/2006/relationships/chart" Target="/ppt/slides/charts/chart37.xml" Id="R0ad427decb2a4c97" /><Relationship Type="http://schemas.openxmlformats.org/officeDocument/2006/relationships/chart" Target="/ppt/slides/charts/chart38.xml" Id="Rb874a0e1a1464b38" /></Relationships>
</file>

<file path=ppt/slides/_rels/slide26.xml.rels>&#65279;<?xml version="1.0" encoding="utf-8"?><Relationships xmlns="http://schemas.openxmlformats.org/package/2006/relationships"><Relationship Type="http://schemas.openxmlformats.org/officeDocument/2006/relationships/image" Target="/ppt/media/imagec.bin" Id="R7c8cd1a8293c43dd" /><Relationship Type="http://schemas.openxmlformats.org/officeDocument/2006/relationships/slideLayout" Target="/ppt/slideLayouts/slideLayoutc.xml" Id="Ree8ed75b15dc4a99" /><Relationship Type="http://schemas.openxmlformats.org/officeDocument/2006/relationships/chart" Target="/ppt/slides/charts/chart39.xml" Id="Rf5e2ae08776146ff" /><Relationship Type="http://schemas.openxmlformats.org/officeDocument/2006/relationships/chart" Target="/ppt/slides/charts/chart3a.xml" Id="Rdbbd20df0e794eb9" /><Relationship Type="http://schemas.openxmlformats.org/officeDocument/2006/relationships/chart" Target="/ppt/slides/charts/chart3b.xml" Id="R1396563507544b66" /></Relationships>
</file>

<file path=ppt/slides/_rels/slide27.xml.rels>&#65279;<?xml version="1.0" encoding="utf-8"?><Relationships xmlns="http://schemas.openxmlformats.org/package/2006/relationships"><Relationship Type="http://schemas.openxmlformats.org/officeDocument/2006/relationships/image" Target="/ppt/media/imagec.bin" Id="R6b7724056c1047df" /><Relationship Type="http://schemas.openxmlformats.org/officeDocument/2006/relationships/slideLayout" Target="/ppt/slideLayouts/slideLayoutc.xml" Id="R15c72d0cba39499d" /><Relationship Type="http://schemas.openxmlformats.org/officeDocument/2006/relationships/chart" Target="/ppt/slides/charts/chart3c.xml" Id="Rb1cfd190fe6347e1" /><Relationship Type="http://schemas.openxmlformats.org/officeDocument/2006/relationships/chart" Target="/ppt/slides/charts/chart3d.xml" Id="Rb8fdad2d79e143bd" /><Relationship Type="http://schemas.openxmlformats.org/officeDocument/2006/relationships/chart" Target="/ppt/slides/charts/chart3e.xml" Id="R9121ca86bd2049f8" /></Relationships>
</file>

<file path=ppt/slides/_rels/slide28.xml.rels>&#65279;<?xml version="1.0" encoding="utf-8"?><Relationships xmlns="http://schemas.openxmlformats.org/package/2006/relationships"><Relationship Type="http://schemas.openxmlformats.org/officeDocument/2006/relationships/image" Target="/ppt/media/imagec.bin" Id="Re2f4960a73d14fff" /><Relationship Type="http://schemas.openxmlformats.org/officeDocument/2006/relationships/slideLayout" Target="/ppt/slideLayouts/slideLayoutc.xml" Id="R2fed97688d274326" /><Relationship Type="http://schemas.openxmlformats.org/officeDocument/2006/relationships/chart" Target="/ppt/slides/charts/chart3f.xml" Id="R8d55dda656874753" /><Relationship Type="http://schemas.openxmlformats.org/officeDocument/2006/relationships/chart" Target="/ppt/slides/charts/chart40.xml" Id="Rc07c67d335da49e7" /><Relationship Type="http://schemas.openxmlformats.org/officeDocument/2006/relationships/chart" Target="/ppt/slides/charts/chart41.xml" Id="R207c153017804905" /><Relationship Type="http://schemas.openxmlformats.org/officeDocument/2006/relationships/chart" Target="/ppt/slides/charts/chart42.xml" Id="Rb2ea4d86ab8c4576" /><Relationship Type="http://schemas.openxmlformats.org/officeDocument/2006/relationships/chart" Target="/ppt/slides/charts/chart43.xml" Id="R28eff0f95bfa47df" /><Relationship Type="http://schemas.openxmlformats.org/officeDocument/2006/relationships/chart" Target="/ppt/slides/charts/chart44.xml" Id="Rbd9171c7affd4e9f" /><Relationship Type="http://schemas.openxmlformats.org/officeDocument/2006/relationships/chart" Target="/ppt/slides/charts/chart45.xml" Id="R2ebedf9180034000" /></Relationships>
</file>

<file path=ppt/slides/_rels/slide29.xml.rels>&#65279;<?xml version="1.0" encoding="utf-8"?><Relationships xmlns="http://schemas.openxmlformats.org/package/2006/relationships"><Relationship Type="http://schemas.openxmlformats.org/officeDocument/2006/relationships/image" Target="/ppt/media/imagec.bin" Id="Radf2947f895e4697" /><Relationship Type="http://schemas.openxmlformats.org/officeDocument/2006/relationships/slideLayout" Target="/ppt/slideLayouts/slideLayoutc.xml" Id="R6e8651ef51d64027" /></Relationships>
</file>

<file path=ppt/slides/_rels/slide2a.xml.rels>&#65279;<?xml version="1.0" encoding="utf-8"?><Relationships xmlns="http://schemas.openxmlformats.org/package/2006/relationships"><Relationship Type="http://schemas.openxmlformats.org/officeDocument/2006/relationships/image" Target="/ppt/media/imagec.bin" Id="Reab69b3bac90439b" /><Relationship Type="http://schemas.openxmlformats.org/officeDocument/2006/relationships/slideLayout" Target="/ppt/slideLayouts/slideLayoutc.xml" Id="R6d75193c32104789" /></Relationships>
</file>

<file path=ppt/slides/_rels/slide2b.xml.rels>&#65279;<?xml version="1.0" encoding="utf-8"?><Relationships xmlns="http://schemas.openxmlformats.org/package/2006/relationships"><Relationship Type="http://schemas.openxmlformats.org/officeDocument/2006/relationships/image" Target="/ppt/media/imagec.bin" Id="R6b87be616ff64a79" /><Relationship Type="http://schemas.openxmlformats.org/officeDocument/2006/relationships/slideLayout" Target="/ppt/slideLayouts/slideLayoutc.xml" Id="Rfbd2ac0f87f04f2a" /><Relationship Type="http://schemas.openxmlformats.org/officeDocument/2006/relationships/chart" Target="/ppt/slides/charts/chart46.xml" Id="R7606b587202e44dc" /><Relationship Type="http://schemas.openxmlformats.org/officeDocument/2006/relationships/chart" Target="/ppt/slides/charts/chart47.xml" Id="R02ad4058d7db4e91" /><Relationship Type="http://schemas.openxmlformats.org/officeDocument/2006/relationships/chart" Target="/ppt/slides/charts/chart48.xml" Id="Rfb417763b6504bcc" /><Relationship Type="http://schemas.openxmlformats.org/officeDocument/2006/relationships/chart" Target="/ppt/slides/charts/chart49.xml" Id="R72a76df3cb7140a3" /></Relationships>
</file>

<file path=ppt/slides/_rels/slide2c.xml.rels>&#65279;<?xml version="1.0" encoding="utf-8"?><Relationships xmlns="http://schemas.openxmlformats.org/package/2006/relationships"><Relationship Type="http://schemas.openxmlformats.org/officeDocument/2006/relationships/image" Target="/ppt/media/imagec.bin" Id="R088e1d14706341a8" /><Relationship Type="http://schemas.openxmlformats.org/officeDocument/2006/relationships/slideLayout" Target="/ppt/slideLayouts/slideLayoutc.xml" Id="R7bd6ae13fbb14e7e" /></Relationships>
</file>

<file path=ppt/slides/_rels/slide2d.xml.rels>&#65279;<?xml version="1.0" encoding="utf-8"?><Relationships xmlns="http://schemas.openxmlformats.org/package/2006/relationships"><Relationship Type="http://schemas.openxmlformats.org/officeDocument/2006/relationships/image" Target="/ppt/media/imagec.bin" Id="R9e0868b2f3d9412d" /><Relationship Type="http://schemas.openxmlformats.org/officeDocument/2006/relationships/slideLayout" Target="/ppt/slideLayouts/slideLayoutc.xml" Id="R88138e3c7fb3431e" /><Relationship Type="http://schemas.openxmlformats.org/officeDocument/2006/relationships/chart" Target="/ppt/slides/charts/chart4a.xml" Id="R8b403b4323404257" /><Relationship Type="http://schemas.openxmlformats.org/officeDocument/2006/relationships/chart" Target="/ppt/slides/charts/chart4b.xml" Id="Rff602d58cfb348a5" /><Relationship Type="http://schemas.openxmlformats.org/officeDocument/2006/relationships/chart" Target="/ppt/slides/charts/chart4c.xml" Id="R58f46cf9d82d4f84" /><Relationship Type="http://schemas.openxmlformats.org/officeDocument/2006/relationships/chart" Target="/ppt/slides/charts/chart4d.xml" Id="R128c921b8f6945ce" /><Relationship Type="http://schemas.openxmlformats.org/officeDocument/2006/relationships/chart" Target="/ppt/slides/charts/chart4e.xml" Id="Rf6494de88b8d4de8" /><Relationship Type="http://schemas.openxmlformats.org/officeDocument/2006/relationships/chart" Target="/ppt/slides/charts/chart4f.xml" Id="R769bf819ea3047a5" /><Relationship Type="http://schemas.openxmlformats.org/officeDocument/2006/relationships/chart" Target="/ppt/slides/charts/chart50.xml" Id="R03970a17d019416f" /><Relationship Type="http://schemas.openxmlformats.org/officeDocument/2006/relationships/chart" Target="/ppt/slides/charts/chart51.xml" Id="Rff3386d0798045ce" /></Relationships>
</file>

<file path=ppt/slides/_rels/slide2e.xml.rels>&#65279;<?xml version="1.0" encoding="utf-8"?><Relationships xmlns="http://schemas.openxmlformats.org/package/2006/relationships"><Relationship Type="http://schemas.openxmlformats.org/officeDocument/2006/relationships/image" Target="/ppt/media/imagec.bin" Id="R16ff68581bd84795" /><Relationship Type="http://schemas.openxmlformats.org/officeDocument/2006/relationships/slideLayout" Target="/ppt/slideLayouts/slideLayoutc.xml" Id="Ree1a442e1c7b48e3" /></Relationships>
</file>

<file path=ppt/slides/_rels/slide2f.xml.rels>&#65279;<?xml version="1.0" encoding="utf-8"?><Relationships xmlns="http://schemas.openxmlformats.org/package/2006/relationships"><Relationship Type="http://schemas.openxmlformats.org/officeDocument/2006/relationships/image" Target="/ppt/media/imagec.bin" Id="Racbe0cf87a034cd6" /><Relationship Type="http://schemas.openxmlformats.org/officeDocument/2006/relationships/slideLayout" Target="/ppt/slideLayouts/slideLayoutc.xml" Id="Rafdad1410a8f4f6d" /></Relationships>
</file>

<file path=ppt/slides/_rels/slide30.xml.rels>&#65279;<?xml version="1.0" encoding="utf-8"?><Relationships xmlns="http://schemas.openxmlformats.org/package/2006/relationships"><Relationship Type="http://schemas.openxmlformats.org/officeDocument/2006/relationships/image" Target="/ppt/media/imagec.bin" Id="R4ae3227d48c94350" /><Relationship Type="http://schemas.openxmlformats.org/officeDocument/2006/relationships/slideLayout" Target="/ppt/slideLayouts/slideLayoutc.xml" Id="Rc300eafe52384c59" /><Relationship Type="http://schemas.openxmlformats.org/officeDocument/2006/relationships/chart" Target="/ppt/slides/charts/chart52.xml" Id="R8967f518e597479b" /><Relationship Type="http://schemas.openxmlformats.org/officeDocument/2006/relationships/chart" Target="/ppt/slides/charts/chart53.xml" Id="Rb83afdfdd13e4ed5" /></Relationships>
</file>

<file path=ppt/slides/_rels/slide31.xml.rels>&#65279;<?xml version="1.0" encoding="utf-8"?><Relationships xmlns="http://schemas.openxmlformats.org/package/2006/relationships"><Relationship Type="http://schemas.openxmlformats.org/officeDocument/2006/relationships/image" Target="/ppt/media/imagec.bin" Id="R1dac7e84c01d4555" /><Relationship Type="http://schemas.openxmlformats.org/officeDocument/2006/relationships/slideLayout" Target="/ppt/slideLayouts/slideLayoutc.xml" Id="Reb3ec85829364dae" /></Relationships>
</file>

<file path=ppt/slides/_rels/slide32.xml.rels>&#65279;<?xml version="1.0" encoding="utf-8"?><Relationships xmlns="http://schemas.openxmlformats.org/package/2006/relationships"><Relationship Type="http://schemas.openxmlformats.org/officeDocument/2006/relationships/image" Target="/ppt/media/imagec.bin" Id="R5548ae069a414755" /><Relationship Type="http://schemas.openxmlformats.org/officeDocument/2006/relationships/slideLayout" Target="/ppt/slideLayouts/slideLayoutc.xml" Id="R59da0cf21227487e" /><Relationship Type="http://schemas.openxmlformats.org/officeDocument/2006/relationships/chart" Target="/ppt/slides/charts/chart54.xml" Id="Rf846252a1a73422f" /><Relationship Type="http://schemas.openxmlformats.org/officeDocument/2006/relationships/chart" Target="/ppt/slides/charts/chart55.xml" Id="R6397bfe6fd0849db" /><Relationship Type="http://schemas.openxmlformats.org/officeDocument/2006/relationships/chart" Target="/ppt/slides/charts/chart56.xml" Id="R77dbfc3e64624d55" /><Relationship Type="http://schemas.openxmlformats.org/officeDocument/2006/relationships/chart" Target="/ppt/slides/charts/chart57.xml" Id="R05d50871b5d84214" /><Relationship Type="http://schemas.openxmlformats.org/officeDocument/2006/relationships/chart" Target="/ppt/slides/charts/chart58.xml" Id="Re3a93b236d474ee0" /></Relationships>
</file>

<file path=ppt/slides/_rels/slide33.xml.rels>&#65279;<?xml version="1.0" encoding="utf-8"?><Relationships xmlns="http://schemas.openxmlformats.org/package/2006/relationships"><Relationship Type="http://schemas.openxmlformats.org/officeDocument/2006/relationships/image" Target="/ppt/media/imagec.bin" Id="Refd39d75fda34b1d" /><Relationship Type="http://schemas.openxmlformats.org/officeDocument/2006/relationships/slideLayout" Target="/ppt/slideLayouts/slideLayoutc.xml" Id="R33f975e20ba44c54" /></Relationships>
</file>

<file path=ppt/slides/_rels/slide34.xml.rels>&#65279;<?xml version="1.0" encoding="utf-8"?><Relationships xmlns="http://schemas.openxmlformats.org/package/2006/relationships"><Relationship Type="http://schemas.openxmlformats.org/officeDocument/2006/relationships/image" Target="/ppt/media/imagec.bin" Id="Rd6176a360f9a41ce" /><Relationship Type="http://schemas.openxmlformats.org/officeDocument/2006/relationships/slideLayout" Target="/ppt/slideLayouts/slideLayoutc.xml" Id="R9d3dbade36f14980" /><Relationship Type="http://schemas.openxmlformats.org/officeDocument/2006/relationships/chart" Target="/ppt/slides/charts/chart59.xml" Id="R0810b0708899400a" /><Relationship Type="http://schemas.openxmlformats.org/officeDocument/2006/relationships/chart" Target="/ppt/slides/charts/chart5a.xml" Id="Rb15e8d01c37842a0" /></Relationships>
</file>

<file path=ppt/slides/_rels/slide35.xml.rels>&#65279;<?xml version="1.0" encoding="utf-8"?><Relationships xmlns="http://schemas.openxmlformats.org/package/2006/relationships"><Relationship Type="http://schemas.openxmlformats.org/officeDocument/2006/relationships/image" Target="/ppt/media/imagec.bin" Id="R417bed01dc1d4370" /><Relationship Type="http://schemas.openxmlformats.org/officeDocument/2006/relationships/slideLayout" Target="/ppt/slideLayouts/slideLayoutc.xml" Id="Rd12ea79c9f1b4f06" /></Relationships>
</file>

<file path=ppt/slides/_rels/slide36.xml.rels>&#65279;<?xml version="1.0" encoding="utf-8"?><Relationships xmlns="http://schemas.openxmlformats.org/package/2006/relationships"><Relationship Type="http://schemas.openxmlformats.org/officeDocument/2006/relationships/image" Target="/ppt/media/imagec.bin" Id="Rb77fc12cdd184b0b" /><Relationship Type="http://schemas.openxmlformats.org/officeDocument/2006/relationships/slideLayout" Target="/ppt/slideLayouts/slideLayoutc.xml" Id="Rd25f3c2d7fa64adb" /><Relationship Type="http://schemas.openxmlformats.org/officeDocument/2006/relationships/chart" Target="/ppt/slides/charts/chart5b.xml" Id="R29edd2c1b9ca44eb" /></Relationships>
</file>

<file path=ppt/slides/_rels/slide37.xml.rels>&#65279;<?xml version="1.0" encoding="utf-8"?><Relationships xmlns="http://schemas.openxmlformats.org/package/2006/relationships"><Relationship Type="http://schemas.openxmlformats.org/officeDocument/2006/relationships/image" Target="/ppt/media/imagec.bin" Id="Rfdb2690e052947cc" /><Relationship Type="http://schemas.openxmlformats.org/officeDocument/2006/relationships/slideLayout" Target="/ppt/slideLayouts/slideLayoutc.xml" Id="R51ed84781a5e4db7" /><Relationship Type="http://schemas.openxmlformats.org/officeDocument/2006/relationships/chart" Target="/ppt/slides/charts/chart5c.xml" Id="R522687682b0e440d" /></Relationships>
</file>

<file path=ppt/slides/_rels/slide38.xml.rels>&#65279;<?xml version="1.0" encoding="utf-8"?><Relationships xmlns="http://schemas.openxmlformats.org/package/2006/relationships"><Relationship Type="http://schemas.openxmlformats.org/officeDocument/2006/relationships/image" Target="/ppt/media/imagec.bin" Id="R65f0c984bde442d1" /><Relationship Type="http://schemas.openxmlformats.org/officeDocument/2006/relationships/slideLayout" Target="/ppt/slideLayouts/slideLayoutc.xml" Id="R3dab40e027554572" /><Relationship Type="http://schemas.openxmlformats.org/officeDocument/2006/relationships/chart" Target="/ppt/slides/charts/chart5d.xml" Id="Rb4097cf9454f483c" /></Relationships>
</file>

<file path=ppt/slides/_rels/slide39.xml.rels>&#65279;<?xml version="1.0" encoding="utf-8"?><Relationships xmlns="http://schemas.openxmlformats.org/package/2006/relationships"><Relationship Type="http://schemas.openxmlformats.org/officeDocument/2006/relationships/image" Target="/ppt/media/imagec.bin" Id="R5b858a0da70443c3" /><Relationship Type="http://schemas.openxmlformats.org/officeDocument/2006/relationships/slideLayout" Target="/ppt/slideLayouts/slideLayoutc.xml" Id="R154a0a21189d482a" /><Relationship Type="http://schemas.openxmlformats.org/officeDocument/2006/relationships/chart" Target="/ppt/slides/charts/chart5e.xml" Id="R1ea2a47a3ae24caa" /></Relationships>
</file>

<file path=ppt/slides/_rels/slide3a.xml.rels>&#65279;<?xml version="1.0" encoding="utf-8"?><Relationships xmlns="http://schemas.openxmlformats.org/package/2006/relationships"><Relationship Type="http://schemas.openxmlformats.org/officeDocument/2006/relationships/image" Target="/ppt/media/imagec.bin" Id="R841ba458bde64db4" /><Relationship Type="http://schemas.openxmlformats.org/officeDocument/2006/relationships/slideLayout" Target="/ppt/slideLayouts/slideLayoutc.xml" Id="R61a190e81a864340" /><Relationship Type="http://schemas.openxmlformats.org/officeDocument/2006/relationships/chart" Target="/ppt/slides/charts/chart5f.xml" Id="R57c00dbd06f94f0f" /></Relationships>
</file>

<file path=ppt/slides/_rels/slide3b.xml.rels>&#65279;<?xml version="1.0" encoding="utf-8"?><Relationships xmlns="http://schemas.openxmlformats.org/package/2006/relationships"><Relationship Type="http://schemas.openxmlformats.org/officeDocument/2006/relationships/image" Target="/ppt/media/imagec.bin" Id="R7761f0d8d4ec4b58" /><Relationship Type="http://schemas.openxmlformats.org/officeDocument/2006/relationships/slideLayout" Target="/ppt/slideLayouts/slideLayoutc.xml" Id="R016ef8163fbe4dfe" /><Relationship Type="http://schemas.openxmlformats.org/officeDocument/2006/relationships/chart" Target="/ppt/slides/charts/chart60.xml" Id="Re920c29d41694617" /></Relationships>
</file>

<file path=ppt/slides/_rels/slide3c.xml.rels>&#65279;<?xml version="1.0" encoding="utf-8"?><Relationships xmlns="http://schemas.openxmlformats.org/package/2006/relationships"><Relationship Type="http://schemas.openxmlformats.org/officeDocument/2006/relationships/image" Target="/ppt/media/imagec.bin" Id="R5c8928a9d85e477b" /><Relationship Type="http://schemas.openxmlformats.org/officeDocument/2006/relationships/slideLayout" Target="/ppt/slideLayouts/slideLayoutc.xml" Id="R1a66ba678a2a46e4" /><Relationship Type="http://schemas.openxmlformats.org/officeDocument/2006/relationships/chart" Target="/ppt/slides/charts/chart61.xml" Id="R3d0074dae8264185" /></Relationships>
</file>

<file path=ppt/slides/_rels/slide3d.xml.rels>&#65279;<?xml version="1.0" encoding="utf-8"?><Relationships xmlns="http://schemas.openxmlformats.org/package/2006/relationships"><Relationship Type="http://schemas.openxmlformats.org/officeDocument/2006/relationships/image" Target="/ppt/media/imagec.bin" Id="R0b21a82803414f6f" /><Relationship Type="http://schemas.openxmlformats.org/officeDocument/2006/relationships/slideLayout" Target="/ppt/slideLayouts/slideLayoutc.xml" Id="R8fd90a7c70934806" /><Relationship Type="http://schemas.openxmlformats.org/officeDocument/2006/relationships/chart" Target="/ppt/slides/charts/chart62.xml" Id="R0035757f3e9b440c" /></Relationships>
</file>

<file path=ppt/slides/_rels/slide3e.xml.rels>&#65279;<?xml version="1.0" encoding="utf-8"?><Relationships xmlns="http://schemas.openxmlformats.org/package/2006/relationships"><Relationship Type="http://schemas.openxmlformats.org/officeDocument/2006/relationships/image" Target="/ppt/media/imagec.bin" Id="Rae95e6b76a1a435e" /><Relationship Type="http://schemas.openxmlformats.org/officeDocument/2006/relationships/slideLayout" Target="/ppt/slideLayouts/slideLayoutc.xml" Id="R5f50ecf1f8ff4601"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0.357143</c:v>
              </c:pt>
              <c:pt idx="1">
                <c:v>0.214286</c:v>
              </c:pt>
              <c:pt idx="2">
                <c:v>0.214286</c:v>
              </c:pt>
              <c:pt idx="3">
                <c:v>0.214286</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0.500000</c:v>
              </c:pt>
              <c:pt idx="1">
                <c:v>0.500000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0.428571</c:v>
              </c:pt>
              <c:pt idx="1">
                <c:v>0.285714</c:v>
              </c:pt>
              <c:pt idx="2">
                <c:v>0.285714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4.329394</c:v>
              </c:pt>
              <c:pt idx="1">
                <c:v>4.099423</c:v>
              </c:pt>
              <c:pt idx="2">
                <c:v>4.198769</c:v>
              </c:pt>
              <c:pt idx="3">
                <c:v>4.215545</c:v>
              </c:pt>
              <c:pt idx="4">
                <c:v>4.235146</c:v>
              </c:pt>
              <c:pt idx="5">
                <c:v>4.216319</c:v>
              </c:pt>
            </c:numLit>
          </c:val>
        </c:ser>
        <c:ser>
          <c:idx val="3"/>
          <c:order val="3"/>
          <c:tx>
            <c:v>Skutehagsvägen 102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4.582560</c:v>
              </c:pt>
              <c:pt idx="1">
                <c:v>4.277070</c:v>
              </c:pt>
              <c:pt idx="2">
                <c:v>4.382100</c:v>
              </c:pt>
              <c:pt idx="3">
                <c:v>4.437908</c:v>
              </c:pt>
              <c:pt idx="4">
                <c:v>4.507653</c:v>
              </c:pt>
              <c:pt idx="5">
                <c:v>4.531646</c:v>
              </c:pt>
            </c:numLit>
          </c:val>
        </c:ser>
        <c:ser>
          <c:idx val="4"/>
          <c:order val="4"/>
          <c:tx>
            <c:v>Barken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4.645833</c:v>
              </c:pt>
              <c:pt idx="1">
                <c:v>4.200000</c:v>
              </c:pt>
              <c:pt idx="2">
                <c:v>4.386792</c:v>
              </c:pt>
              <c:pt idx="3">
                <c:v>4.555556</c:v>
              </c:pt>
              <c:pt idx="4">
                <c:v>4.608696</c:v>
              </c:pt>
              <c:pt idx="5">
                <c:v>4.571429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0.214286</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0.785714</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0.071429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0.571429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0.571429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0.571429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0.928571</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0.785714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0.357143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0.642857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Mitt barns förskola uppmuntrar till lek, utveckling och lärande</c:v>
              </c:pt>
              <c:pt idx="4">
                <c:v>Mitt barn känner den personal som möter dem på förskolan</c:v>
              </c:pt>
            </c:strLit>
          </c:cat>
          <c:val>
            <c:numLit>
              <c:formatCode>General</c:formatCode>
              <c:ptCount val="5"/>
              <c:pt idx="0">
                <c:v>0.642857</c:v>
              </c:pt>
              <c:pt idx="1">
                <c:v>0.571429</c:v>
              </c:pt>
              <c:pt idx="2">
                <c:v>0.571429</c:v>
              </c:pt>
              <c:pt idx="3">
                <c:v>0.428571</c:v>
              </c:pt>
              <c:pt idx="4">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0.928571</c:v>
              </c:pt>
              <c:pt idx="6">
                <c:v>0.928571</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1.000000</c:v>
              </c:pt>
              <c:pt idx="6">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0.857143</c:v>
              </c:pt>
              <c:pt idx="6">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0.857143</c:v>
              </c:pt>
              <c:pt idx="1">
                <c:v>0.928571</c:v>
              </c:pt>
              <c:pt idx="2">
                <c:v>0.500000</c:v>
              </c:pt>
              <c:pt idx="3">
                <c:v>0.928571</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0.714286</c:v>
              </c:pt>
              <c:pt idx="1">
                <c:v>1.000000</c:v>
              </c:pt>
              <c:pt idx="2">
                <c:v>0.571429</c:v>
              </c:pt>
              <c:pt idx="3">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0.857143</c:v>
              </c:pt>
              <c:pt idx="2">
                <c:v>0.428571</c:v>
              </c:pt>
              <c:pt idx="3">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0.928571</c:v>
              </c:pt>
              <c:pt idx="2">
                <c:v>0.928571</c:v>
              </c:pt>
              <c:pt idx="3">
                <c:v>0.857143</c:v>
              </c:pt>
              <c:pt idx="4">
                <c:v>0.785714</c:v>
              </c:pt>
              <c:pt idx="5">
                <c:v>0.785714</c:v>
              </c:pt>
              <c:pt idx="6">
                <c:v>0.571429</c:v>
              </c:pt>
              <c:pt idx="7">
                <c:v>0.571429</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0.857143</c:v>
              </c:pt>
              <c:pt idx="2">
                <c:v>0.857143</c:v>
              </c:pt>
              <c:pt idx="3">
                <c:v>0.857143</c:v>
              </c:pt>
              <c:pt idx="4">
                <c:v>0.857143</c:v>
              </c:pt>
              <c:pt idx="5">
                <c:v>0.857143</c:v>
              </c:pt>
              <c:pt idx="6">
                <c:v>0.571429</c:v>
              </c:pt>
              <c:pt idx="7">
                <c:v>0.714286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1.000000</c:v>
              </c:pt>
              <c:pt idx="3">
                <c:v>0.857143</c:v>
              </c:pt>
              <c:pt idx="4">
                <c:v>0.714286</c:v>
              </c:pt>
              <c:pt idx="5">
                <c:v>0.714286</c:v>
              </c:pt>
              <c:pt idx="6">
                <c:v>0.571429</c:v>
              </c:pt>
              <c:pt idx="7">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0.928571</c:v>
              </c:pt>
              <c:pt idx="1">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0.857143</c:v>
              </c:pt>
              <c:pt idx="1">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1.000000</c:v>
              </c:pt>
              <c:pt idx="2">
                <c:v>0.928571</c:v>
              </c:pt>
              <c:pt idx="3">
                <c:v>0.928571</c:v>
              </c:pt>
              <c:pt idx="4">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1.000000</c:v>
              </c:pt>
              <c:pt idx="2">
                <c:v>0.857143</c:v>
              </c:pt>
              <c:pt idx="3">
                <c:v>0.857143</c:v>
              </c:pt>
              <c:pt idx="4">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0.714286</c:v>
              </c:pt>
              <c:pt idx="1">
                <c:v>1.000000</c:v>
              </c:pt>
              <c:pt idx="2">
                <c:v>1.000000</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Barken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3ecb270011dd4ba5">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6bcefbb44574b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9479805787234b2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Barken</a:t>
            </a:r>
            <a:r>
              <a:rPr lang="sv-SE" sz="900" dirty="0"/>
              <a:t> och bygger på svar från </a:t>
            </a:r>
            <a:r>
              <a:rPr lang="sv-SE" sz="900" dirty="0"/>
              <a:t>14</a:t>
            </a:r>
            <a:r>
              <a:rPr lang="sv-SE" sz="900" dirty="0"/>
              <a:t> vårdnadshavare av </a:t>
            </a:r>
            <a:r>
              <a:rPr lang="sv-SE" sz="900" dirty="0"/>
              <a:t>20</a:t>
            </a:r>
            <a:r>
              <a:rPr lang="sv-SE" sz="900" dirty="0"/>
              <a:t> vilket ger en svarsfrekvens om </a:t>
            </a:r>
            <a:r>
              <a:rPr lang="sv-SE" sz="900" dirty="0"/>
              <a:t>70%</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b1cd270021e04732"/>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71dfb9c4a04b4e98"/>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f23104001f5f42b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66d459b3b54419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5f897f35df8944a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2a947f780fe4b5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5eda3e2075844fc"/>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0ad427decb2a4c97"/>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b874a0e1a1464b3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626864bbb04416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teknik och naturvetenskapliga fenomen, exempelvis genom samtal om kroppen, djur och natur eller genom olika experiment</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f5e2ae08776146ff"/>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dbbd20df0e794eb9"/>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396563507544b6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c8cd1a8293c43d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b1cfd190fe6347e1"/>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b8fdad2d79e143b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9121ca86bd2049f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b7724056c1047d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8d55dda656874753"/>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c07c67d335da49e7"/>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207c153017804905"/>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b2ea4d86ab8c4576"/>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28eff0f95bfa47df"/>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bd9171c7affd4e9f"/>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2ebedf918003400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2f4960a73d14ff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df2947f895e469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Barken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Skutehagsvägen 102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Barken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ab69b3bac90439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Barken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Skutehagsvägen 102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Barken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7606b587202e44dc"/>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02ad4058d7db4e91"/>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fb417763b6504bcc"/>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72a76df3cb7140a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b87be616ff64a7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88e1d14706341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Barken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Skutehagsvägen 102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Barken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8b403b4323404257"/>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ff602d58cfb348a5"/>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58f46cf9d82d4f84"/>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128c921b8f6945ce"/>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f6494de88b8d4de8"/>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769bf819ea3047a5"/>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03970a17d019416f"/>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ff3386d0798045c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e0868b2f3d9412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6ff68581bd8479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Barken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Skutehagsvägen 102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Barken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cbe0cf87a034cd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Barken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Skutehagsvägen 102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Barken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8967f518e597479b"/>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b83afdfdd13e4ed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ae3227d48c9435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dac7e84c01d455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Barken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Skutehagsvägen 102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Barken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f846252a1a73422f"/>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6397bfe6fd0849db"/>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77dbfc3e64624d55"/>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05d50871b5d84214"/>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e3a93b236d474ee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548ae069a41475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fd39d75fda34b1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Barken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Skutehagsvägen 102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Barken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0810b0708899400a"/>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b15e8d01c37842a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6176a360f9a41c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17bed01dc1d437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Barken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Skutehagsvägen 102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Barken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9edd2c1b9ca44e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77fc12cdd184b0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522687682b0e440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db2690e052947c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4097cf9454f483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5f0c984bde442d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1ea2a47a3ae24ca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b858a0da70443c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7c00dbd06f94f0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41ba458bde64db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920c29d4169461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761f0d8d4ec4b5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d0074dae826418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c8928a9d85e477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035757f3e9b440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b21a82803414f6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Barken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Barken</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e95e6b76a1a435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7B24F7-A8C0-47D5-BBE2-2E3577B1111A}"/>
</file>

<file path=customXml/itemProps2.xml><?xml version="1.0" encoding="utf-8"?>
<ds:datastoreItem xmlns:ds="http://schemas.openxmlformats.org/officeDocument/2006/customXml" ds:itemID="{419AA30C-B597-4D7E-AF5D-82B17695AAF1}"/>
</file>

<file path=customXml/itemProps3.xml><?xml version="1.0" encoding="utf-8"?>
<ds:datastoreItem xmlns:ds="http://schemas.openxmlformats.org/officeDocument/2006/customXml" ds:itemID="{5208D92F-32BD-4757-B29A-7CC604117F6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2024-03-25T14:50:13Z</dcterms:created>
  <dcterms:modified xsi:type="dcterms:W3CDTF">2024-03-25T14:50:13Z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